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7 septembre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61" y="263184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Greet someone and say goodbye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60" y="34721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names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752" y="4419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from 1-10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751" y="522882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0750" y="6172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Meet your needs in the classroom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83</cp:revision>
  <dcterms:created xsi:type="dcterms:W3CDTF">2011-09-14T23:22:57Z</dcterms:created>
  <dcterms:modified xsi:type="dcterms:W3CDTF">2012-09-07T11:09:57Z</dcterms:modified>
</cp:coreProperties>
</file>